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jpg" Extension="jp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01.jp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10.jp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11.jp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12.jp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13.jp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14.jp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15.jp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16.jp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17.jp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18.jp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19.jp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02.jp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20.jp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21.jp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22.jp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23.jp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24.jp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25.jp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26.jp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27.jp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28.jp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29.jp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03.jp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30.jp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31.jp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32.jp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33.jp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34.jp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35.jp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36.jp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37.jp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38.jp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39.jp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04.jp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40.jp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41.jp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42.jp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43.jp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44.jp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05.jp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06.jp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07.jp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08.jp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jmm-talk_009.jp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